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39C3A5C-1D56-4BFD-AD83-91407663DE36}"/>
              </a:ext>
            </a:extLst>
          </p:cNvPr>
          <p:cNvSpPr/>
          <p:nvPr/>
        </p:nvSpPr>
        <p:spPr>
          <a:xfrm>
            <a:off x="418799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/>
              </a:gs>
              <a:gs pos="5000">
                <a:srgbClr val="7030A0"/>
              </a:gs>
              <a:gs pos="20000">
                <a:srgbClr val="002060"/>
              </a:gs>
              <a:gs pos="50000">
                <a:srgbClr val="33CC33"/>
              </a:gs>
              <a:gs pos="95000">
                <a:srgbClr val="FF0000"/>
              </a:gs>
              <a:gs pos="80000">
                <a:srgbClr val="FFC000"/>
              </a:gs>
              <a:gs pos="65000">
                <a:srgbClr val="FFFF00"/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C832E73-C6C4-4B5A-BB79-16CD888AADC1}"/>
              </a:ext>
            </a:extLst>
          </p:cNvPr>
          <p:cNvSpPr/>
          <p:nvPr/>
        </p:nvSpPr>
        <p:spPr>
          <a:xfrm>
            <a:off x="423153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/>
              </a:gs>
              <a:gs pos="5000">
                <a:srgbClr val="CC00FF"/>
              </a:gs>
              <a:gs pos="20000">
                <a:srgbClr val="0070C0"/>
              </a:gs>
              <a:gs pos="50000">
                <a:srgbClr val="00FF00"/>
              </a:gs>
              <a:gs pos="95000">
                <a:srgbClr val="FF5050"/>
              </a:gs>
              <a:gs pos="80000">
                <a:srgbClr val="FFCC66"/>
              </a:gs>
              <a:gs pos="65000">
                <a:srgbClr val="FFFF00"/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4691762-0B4F-4031-8BDB-ABBDE5DE70B9}"/>
              </a:ext>
            </a:extLst>
          </p:cNvPr>
          <p:cNvSpPr/>
          <p:nvPr/>
        </p:nvSpPr>
        <p:spPr>
          <a:xfrm>
            <a:off x="4165158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60000"/>
                </a:srgbClr>
              </a:gs>
              <a:gs pos="5000">
                <a:srgbClr val="7030A0">
                  <a:alpha val="60000"/>
                </a:srgbClr>
              </a:gs>
              <a:gs pos="20000">
                <a:srgbClr val="002060">
                  <a:alpha val="60000"/>
                </a:srgbClr>
              </a:gs>
              <a:gs pos="50000">
                <a:srgbClr val="33CC33">
                  <a:alpha val="60000"/>
                </a:srgbClr>
              </a:gs>
              <a:gs pos="95000">
                <a:srgbClr val="FF0000">
                  <a:alpha val="60000"/>
                </a:srgbClr>
              </a:gs>
              <a:gs pos="80000">
                <a:srgbClr val="FFC000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6B2744F-FAEA-4274-B1D0-4BD607748306}"/>
              </a:ext>
            </a:extLst>
          </p:cNvPr>
          <p:cNvSpPr/>
          <p:nvPr/>
        </p:nvSpPr>
        <p:spPr>
          <a:xfrm>
            <a:off x="2286087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80000"/>
                </a:srgbClr>
              </a:gs>
              <a:gs pos="5000">
                <a:srgbClr val="7030A0">
                  <a:alpha val="80000"/>
                </a:srgbClr>
              </a:gs>
              <a:gs pos="20000">
                <a:srgbClr val="002060">
                  <a:alpha val="80000"/>
                </a:srgbClr>
              </a:gs>
              <a:gs pos="50000">
                <a:srgbClr val="33CC33">
                  <a:alpha val="80000"/>
                </a:srgbClr>
              </a:gs>
              <a:gs pos="95000">
                <a:srgbClr val="FF0000">
                  <a:alpha val="80000"/>
                </a:srgbClr>
              </a:gs>
              <a:gs pos="80000">
                <a:srgbClr val="FFC000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E7B1053-9958-4C92-864A-42EDCC01D6B8}"/>
              </a:ext>
            </a:extLst>
          </p:cNvPr>
          <p:cNvSpPr/>
          <p:nvPr/>
        </p:nvSpPr>
        <p:spPr>
          <a:xfrm>
            <a:off x="418799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/>
              </a:gs>
              <a:gs pos="5000">
                <a:srgbClr val="800080"/>
              </a:gs>
              <a:gs pos="20000">
                <a:srgbClr val="1F497D">
                  <a:lumMod val="50000"/>
                </a:srgbClr>
              </a:gs>
              <a:gs pos="50000">
                <a:srgbClr val="00B050"/>
              </a:gs>
              <a:gs pos="95000">
                <a:srgbClr val="C00000"/>
              </a:gs>
              <a:gs pos="80000">
                <a:srgbClr val="FF6600"/>
              </a:gs>
              <a:gs pos="65000">
                <a:srgbClr val="FFFF00"/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8630CA1-F221-45E6-9188-7DED6FE145F0}"/>
              </a:ext>
            </a:extLst>
          </p:cNvPr>
          <p:cNvSpPr/>
          <p:nvPr/>
        </p:nvSpPr>
        <p:spPr>
          <a:xfrm>
            <a:off x="6055923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40000"/>
                </a:srgbClr>
              </a:gs>
              <a:gs pos="5000">
                <a:srgbClr val="7030A0">
                  <a:alpha val="40000"/>
                </a:srgbClr>
              </a:gs>
              <a:gs pos="20000">
                <a:srgbClr val="002060">
                  <a:alpha val="40000"/>
                </a:srgbClr>
              </a:gs>
              <a:gs pos="50000">
                <a:srgbClr val="33CC33">
                  <a:alpha val="40000"/>
                </a:srgbClr>
              </a:gs>
              <a:gs pos="95000">
                <a:srgbClr val="FF0000">
                  <a:alpha val="40000"/>
                </a:srgbClr>
              </a:gs>
              <a:gs pos="80000">
                <a:srgbClr val="FFC000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F3ACC61-42A1-47AC-B0B9-C44A15636FA3}"/>
              </a:ext>
            </a:extLst>
          </p:cNvPr>
          <p:cNvSpPr/>
          <p:nvPr/>
        </p:nvSpPr>
        <p:spPr>
          <a:xfrm>
            <a:off x="7903073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20000"/>
                </a:srgbClr>
              </a:gs>
              <a:gs pos="5000">
                <a:srgbClr val="7030A0">
                  <a:alpha val="20000"/>
                </a:srgbClr>
              </a:gs>
              <a:gs pos="20000">
                <a:srgbClr val="002060">
                  <a:alpha val="20000"/>
                </a:srgbClr>
              </a:gs>
              <a:gs pos="50000">
                <a:srgbClr val="33CC33">
                  <a:alpha val="20000"/>
                </a:srgbClr>
              </a:gs>
              <a:gs pos="95000">
                <a:srgbClr val="FF0000">
                  <a:alpha val="20000"/>
                </a:srgbClr>
              </a:gs>
              <a:gs pos="80000">
                <a:srgbClr val="FFC000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8D87CB7-C3E8-483C-BFF0-1F5C191E3CE1}"/>
              </a:ext>
            </a:extLst>
          </p:cNvPr>
          <p:cNvSpPr/>
          <p:nvPr/>
        </p:nvSpPr>
        <p:spPr>
          <a:xfrm>
            <a:off x="2286087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80000"/>
                </a:srgbClr>
              </a:gs>
              <a:gs pos="5000">
                <a:srgbClr val="800080">
                  <a:alpha val="80000"/>
                </a:srgbClr>
              </a:gs>
              <a:gs pos="20000">
                <a:srgbClr val="1F497D">
                  <a:lumMod val="50000"/>
                  <a:alpha val="80000"/>
                </a:srgbClr>
              </a:gs>
              <a:gs pos="50000">
                <a:srgbClr val="00B050">
                  <a:alpha val="80000"/>
                </a:srgbClr>
              </a:gs>
              <a:gs pos="95000">
                <a:srgbClr val="C00000">
                  <a:alpha val="80000"/>
                </a:srgbClr>
              </a:gs>
              <a:gs pos="80000">
                <a:srgbClr val="FF6600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E7E6C81-4B05-4756-92A9-91554CFA154A}"/>
              </a:ext>
            </a:extLst>
          </p:cNvPr>
          <p:cNvSpPr/>
          <p:nvPr/>
        </p:nvSpPr>
        <p:spPr>
          <a:xfrm>
            <a:off x="4165158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60000"/>
                </a:srgbClr>
              </a:gs>
              <a:gs pos="5000">
                <a:srgbClr val="800080">
                  <a:alpha val="60000"/>
                </a:srgbClr>
              </a:gs>
              <a:gs pos="20000">
                <a:srgbClr val="1F497D">
                  <a:lumMod val="50000"/>
                  <a:alpha val="60000"/>
                </a:srgbClr>
              </a:gs>
              <a:gs pos="50000">
                <a:srgbClr val="00B050">
                  <a:alpha val="60000"/>
                </a:srgbClr>
              </a:gs>
              <a:gs pos="95000">
                <a:srgbClr val="C00000">
                  <a:alpha val="60000"/>
                </a:srgbClr>
              </a:gs>
              <a:gs pos="80000">
                <a:srgbClr val="FF6600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B2522063-1E42-43AD-9116-2064EB1F930C}"/>
              </a:ext>
            </a:extLst>
          </p:cNvPr>
          <p:cNvSpPr/>
          <p:nvPr/>
        </p:nvSpPr>
        <p:spPr>
          <a:xfrm>
            <a:off x="6055923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40000"/>
                </a:srgbClr>
              </a:gs>
              <a:gs pos="5000">
                <a:srgbClr val="800080">
                  <a:alpha val="40000"/>
                </a:srgbClr>
              </a:gs>
              <a:gs pos="20000">
                <a:srgbClr val="1F497D">
                  <a:lumMod val="50000"/>
                  <a:alpha val="40000"/>
                </a:srgbClr>
              </a:gs>
              <a:gs pos="50000">
                <a:srgbClr val="00B050">
                  <a:alpha val="40000"/>
                </a:srgbClr>
              </a:gs>
              <a:gs pos="95000">
                <a:srgbClr val="C00000">
                  <a:alpha val="40000"/>
                </a:srgbClr>
              </a:gs>
              <a:gs pos="80000">
                <a:srgbClr val="FF6600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A4A20FD-F31C-40A0-B038-B058DDCBFC8C}"/>
              </a:ext>
            </a:extLst>
          </p:cNvPr>
          <p:cNvSpPr/>
          <p:nvPr/>
        </p:nvSpPr>
        <p:spPr>
          <a:xfrm>
            <a:off x="7903073" y="835596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20000"/>
                </a:srgbClr>
              </a:gs>
              <a:gs pos="5000">
                <a:srgbClr val="800080">
                  <a:alpha val="20000"/>
                </a:srgbClr>
              </a:gs>
              <a:gs pos="20000">
                <a:srgbClr val="1F497D">
                  <a:lumMod val="50000"/>
                  <a:alpha val="20000"/>
                </a:srgbClr>
              </a:gs>
              <a:gs pos="50000">
                <a:srgbClr val="00B050">
                  <a:alpha val="20000"/>
                </a:srgbClr>
              </a:gs>
              <a:gs pos="95000">
                <a:srgbClr val="C00000">
                  <a:alpha val="20000"/>
                </a:srgbClr>
              </a:gs>
              <a:gs pos="80000">
                <a:srgbClr val="FF6600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DC59A22-08FE-441B-A715-32742E12B8D3}"/>
              </a:ext>
            </a:extLst>
          </p:cNvPr>
          <p:cNvSpPr/>
          <p:nvPr/>
        </p:nvSpPr>
        <p:spPr>
          <a:xfrm>
            <a:off x="2290441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80000"/>
                </a:srgbClr>
              </a:gs>
              <a:gs pos="5000">
                <a:srgbClr val="CC00FF">
                  <a:alpha val="80000"/>
                </a:srgbClr>
              </a:gs>
              <a:gs pos="20000">
                <a:srgbClr val="0070C0">
                  <a:alpha val="80000"/>
                </a:srgbClr>
              </a:gs>
              <a:gs pos="50000">
                <a:srgbClr val="00FF00">
                  <a:alpha val="80000"/>
                </a:srgbClr>
              </a:gs>
              <a:gs pos="95000">
                <a:srgbClr val="FF5050">
                  <a:alpha val="80000"/>
                </a:srgbClr>
              </a:gs>
              <a:gs pos="80000">
                <a:srgbClr val="FFCC66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61128EF-9E64-4F1E-AA55-C0F235349429}"/>
              </a:ext>
            </a:extLst>
          </p:cNvPr>
          <p:cNvSpPr/>
          <p:nvPr/>
        </p:nvSpPr>
        <p:spPr>
          <a:xfrm>
            <a:off x="4169512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60000"/>
                </a:srgbClr>
              </a:gs>
              <a:gs pos="5000">
                <a:srgbClr val="CC00FF">
                  <a:alpha val="60000"/>
                </a:srgbClr>
              </a:gs>
              <a:gs pos="20000">
                <a:srgbClr val="0070C0">
                  <a:alpha val="60000"/>
                </a:srgbClr>
              </a:gs>
              <a:gs pos="50000">
                <a:srgbClr val="00FF00">
                  <a:alpha val="60000"/>
                </a:srgbClr>
              </a:gs>
              <a:gs pos="95000">
                <a:srgbClr val="FF5050">
                  <a:alpha val="60000"/>
                </a:srgbClr>
              </a:gs>
              <a:gs pos="80000">
                <a:srgbClr val="FFCC66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7CD79F1-CF3A-4032-ACA9-6EE42F821C06}"/>
              </a:ext>
            </a:extLst>
          </p:cNvPr>
          <p:cNvSpPr/>
          <p:nvPr/>
        </p:nvSpPr>
        <p:spPr>
          <a:xfrm>
            <a:off x="6060277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40000"/>
                </a:srgbClr>
              </a:gs>
              <a:gs pos="5000">
                <a:srgbClr val="CC00FF">
                  <a:alpha val="40000"/>
                </a:srgbClr>
              </a:gs>
              <a:gs pos="20000">
                <a:srgbClr val="0070C0">
                  <a:alpha val="40000"/>
                </a:srgbClr>
              </a:gs>
              <a:gs pos="50000">
                <a:srgbClr val="00FF00">
                  <a:alpha val="40000"/>
                </a:srgbClr>
              </a:gs>
              <a:gs pos="95000">
                <a:srgbClr val="FF5050">
                  <a:alpha val="40000"/>
                </a:srgbClr>
              </a:gs>
              <a:gs pos="80000">
                <a:srgbClr val="FFCC66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1BDDF72-F580-4FD9-9559-6AA615FCD00F}"/>
              </a:ext>
            </a:extLst>
          </p:cNvPr>
          <p:cNvSpPr/>
          <p:nvPr/>
        </p:nvSpPr>
        <p:spPr>
          <a:xfrm>
            <a:off x="7907427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20000"/>
                </a:srgbClr>
              </a:gs>
              <a:gs pos="5000">
                <a:srgbClr val="CC00FF">
                  <a:alpha val="20000"/>
                </a:srgbClr>
              </a:gs>
              <a:gs pos="20000">
                <a:srgbClr val="0070C0">
                  <a:alpha val="20000"/>
                </a:srgbClr>
              </a:gs>
              <a:gs pos="50000">
                <a:srgbClr val="00FF00">
                  <a:alpha val="20000"/>
                </a:srgbClr>
              </a:gs>
              <a:gs pos="95000">
                <a:srgbClr val="FF5050">
                  <a:alpha val="20000"/>
                </a:srgbClr>
              </a:gs>
              <a:gs pos="80000">
                <a:srgbClr val="FFCC66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C89B6FB-D92D-46B8-B4B6-5AC65E41BF5A}"/>
              </a:ext>
            </a:extLst>
          </p:cNvPr>
          <p:cNvSpPr txBox="1"/>
          <p:nvPr/>
        </p:nvSpPr>
        <p:spPr>
          <a:xfrm>
            <a:off x="819569" y="546692"/>
            <a:ext cx="782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D0435C-BE48-4CD1-9833-D2541D863896}"/>
              </a:ext>
            </a:extLst>
          </p:cNvPr>
          <p:cNvSpPr txBox="1"/>
          <p:nvPr/>
        </p:nvSpPr>
        <p:spPr>
          <a:xfrm>
            <a:off x="2646782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A42226E1-6BC2-43DA-8E23-C469900DC5B6}"/>
              </a:ext>
            </a:extLst>
          </p:cNvPr>
          <p:cNvSpPr txBox="1"/>
          <p:nvPr/>
        </p:nvSpPr>
        <p:spPr>
          <a:xfrm>
            <a:off x="4521631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14128A4-6455-4E7E-B438-B8E8C859DF3C}"/>
              </a:ext>
            </a:extLst>
          </p:cNvPr>
          <p:cNvSpPr txBox="1"/>
          <p:nvPr/>
        </p:nvSpPr>
        <p:spPr>
          <a:xfrm>
            <a:off x="6396480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5F94549-123F-4938-9DB2-77856496E566}"/>
              </a:ext>
            </a:extLst>
          </p:cNvPr>
          <p:cNvSpPr txBox="1"/>
          <p:nvPr/>
        </p:nvSpPr>
        <p:spPr>
          <a:xfrm>
            <a:off x="8263768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655400DF-C350-46F0-84B3-34E4E619C4BE}"/>
              </a:ext>
            </a:extLst>
          </p:cNvPr>
          <p:cNvSpPr txBox="1"/>
          <p:nvPr/>
        </p:nvSpPr>
        <p:spPr>
          <a:xfrm>
            <a:off x="105893" y="151824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濃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5FBBD4C-13C1-4834-B5A4-1BB36E467643}"/>
              </a:ext>
            </a:extLst>
          </p:cNvPr>
          <p:cNvSpPr txBox="1"/>
          <p:nvPr/>
        </p:nvSpPr>
        <p:spPr>
          <a:xfrm>
            <a:off x="105894" y="346134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普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5EE8DB1-6A18-447E-98E8-901117D87A80}"/>
              </a:ext>
            </a:extLst>
          </p:cNvPr>
          <p:cNvSpPr txBox="1"/>
          <p:nvPr/>
        </p:nvSpPr>
        <p:spPr>
          <a:xfrm>
            <a:off x="105894" y="551208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淡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BD7DC35-B69D-4DD7-AD30-1B8B9BFA59F7}"/>
              </a:ext>
            </a:extLst>
          </p:cNvPr>
          <p:cNvSpPr/>
          <p:nvPr/>
        </p:nvSpPr>
        <p:spPr>
          <a:xfrm>
            <a:off x="418799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/>
              </a:gs>
              <a:gs pos="5000">
                <a:srgbClr val="7030A0"/>
              </a:gs>
              <a:gs pos="20000">
                <a:srgbClr val="002060"/>
              </a:gs>
              <a:gs pos="50000">
                <a:srgbClr val="33CC33"/>
              </a:gs>
              <a:gs pos="95000">
                <a:srgbClr val="FF0000"/>
              </a:gs>
              <a:gs pos="80000">
                <a:srgbClr val="FFC000"/>
              </a:gs>
              <a:gs pos="65000">
                <a:srgbClr val="FFFF00"/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F937E18-487C-4FA9-9AF5-06519A9DC55D}"/>
              </a:ext>
            </a:extLst>
          </p:cNvPr>
          <p:cNvSpPr/>
          <p:nvPr/>
        </p:nvSpPr>
        <p:spPr>
          <a:xfrm>
            <a:off x="423153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/>
              </a:gs>
              <a:gs pos="5000">
                <a:srgbClr val="CC00FF"/>
              </a:gs>
              <a:gs pos="20000">
                <a:srgbClr val="0070C0"/>
              </a:gs>
              <a:gs pos="50000">
                <a:srgbClr val="00FF00"/>
              </a:gs>
              <a:gs pos="95000">
                <a:srgbClr val="FF5050"/>
              </a:gs>
              <a:gs pos="80000">
                <a:srgbClr val="FFCC66"/>
              </a:gs>
              <a:gs pos="65000">
                <a:srgbClr val="FFFF00"/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AC40D97-2544-424F-AB73-85E6E59D88BB}"/>
              </a:ext>
            </a:extLst>
          </p:cNvPr>
          <p:cNvSpPr/>
          <p:nvPr/>
        </p:nvSpPr>
        <p:spPr>
          <a:xfrm>
            <a:off x="4165158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60000"/>
                </a:srgbClr>
              </a:gs>
              <a:gs pos="5000">
                <a:srgbClr val="7030A0">
                  <a:alpha val="60000"/>
                </a:srgbClr>
              </a:gs>
              <a:gs pos="20000">
                <a:srgbClr val="002060">
                  <a:alpha val="60000"/>
                </a:srgbClr>
              </a:gs>
              <a:gs pos="50000">
                <a:srgbClr val="33CC33">
                  <a:alpha val="60000"/>
                </a:srgbClr>
              </a:gs>
              <a:gs pos="95000">
                <a:srgbClr val="FF0000">
                  <a:alpha val="60000"/>
                </a:srgbClr>
              </a:gs>
              <a:gs pos="80000">
                <a:srgbClr val="FFC000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3F737CA-711C-45DC-A36A-FDD417C71ACB}"/>
              </a:ext>
            </a:extLst>
          </p:cNvPr>
          <p:cNvSpPr/>
          <p:nvPr/>
        </p:nvSpPr>
        <p:spPr>
          <a:xfrm>
            <a:off x="2286087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80000"/>
                </a:srgbClr>
              </a:gs>
              <a:gs pos="5000">
                <a:srgbClr val="7030A0">
                  <a:alpha val="80000"/>
                </a:srgbClr>
              </a:gs>
              <a:gs pos="20000">
                <a:srgbClr val="002060">
                  <a:alpha val="80000"/>
                </a:srgbClr>
              </a:gs>
              <a:gs pos="50000">
                <a:srgbClr val="33CC33">
                  <a:alpha val="80000"/>
                </a:srgbClr>
              </a:gs>
              <a:gs pos="95000">
                <a:srgbClr val="FF0000">
                  <a:alpha val="80000"/>
                </a:srgbClr>
              </a:gs>
              <a:gs pos="80000">
                <a:srgbClr val="FFC000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840D047-8009-4D1E-B63C-BC7176E244C2}"/>
              </a:ext>
            </a:extLst>
          </p:cNvPr>
          <p:cNvSpPr/>
          <p:nvPr/>
        </p:nvSpPr>
        <p:spPr>
          <a:xfrm>
            <a:off x="418799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/>
              </a:gs>
              <a:gs pos="5000">
                <a:srgbClr val="800080"/>
              </a:gs>
              <a:gs pos="20000">
                <a:srgbClr val="1F497D">
                  <a:lumMod val="50000"/>
                </a:srgbClr>
              </a:gs>
              <a:gs pos="50000">
                <a:srgbClr val="00B050"/>
              </a:gs>
              <a:gs pos="95000">
                <a:srgbClr val="C00000"/>
              </a:gs>
              <a:gs pos="80000">
                <a:srgbClr val="FF6600"/>
              </a:gs>
              <a:gs pos="65000">
                <a:srgbClr val="FFFF00"/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E7DC9B8-6A49-4937-B1C3-AC465849DADA}"/>
              </a:ext>
            </a:extLst>
          </p:cNvPr>
          <p:cNvSpPr/>
          <p:nvPr/>
        </p:nvSpPr>
        <p:spPr>
          <a:xfrm>
            <a:off x="6055923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40000"/>
                </a:srgbClr>
              </a:gs>
              <a:gs pos="5000">
                <a:srgbClr val="7030A0">
                  <a:alpha val="40000"/>
                </a:srgbClr>
              </a:gs>
              <a:gs pos="20000">
                <a:srgbClr val="002060">
                  <a:alpha val="40000"/>
                </a:srgbClr>
              </a:gs>
              <a:gs pos="50000">
                <a:srgbClr val="33CC33">
                  <a:alpha val="40000"/>
                </a:srgbClr>
              </a:gs>
              <a:gs pos="95000">
                <a:srgbClr val="FF0000">
                  <a:alpha val="40000"/>
                </a:srgbClr>
              </a:gs>
              <a:gs pos="80000">
                <a:srgbClr val="FFC000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789CC73-8B36-42F5-B32B-FBA6A009DB6B}"/>
              </a:ext>
            </a:extLst>
          </p:cNvPr>
          <p:cNvSpPr/>
          <p:nvPr/>
        </p:nvSpPr>
        <p:spPr>
          <a:xfrm>
            <a:off x="7903073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20000"/>
                </a:srgbClr>
              </a:gs>
              <a:gs pos="5000">
                <a:srgbClr val="7030A0">
                  <a:alpha val="20000"/>
                </a:srgbClr>
              </a:gs>
              <a:gs pos="20000">
                <a:srgbClr val="002060">
                  <a:alpha val="20000"/>
                </a:srgbClr>
              </a:gs>
              <a:gs pos="50000">
                <a:srgbClr val="33CC33">
                  <a:alpha val="20000"/>
                </a:srgbClr>
              </a:gs>
              <a:gs pos="95000">
                <a:srgbClr val="FF0000">
                  <a:alpha val="20000"/>
                </a:srgbClr>
              </a:gs>
              <a:gs pos="80000">
                <a:srgbClr val="FFC000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DB968C-16D3-478A-9219-25A2A3406A50}"/>
              </a:ext>
            </a:extLst>
          </p:cNvPr>
          <p:cNvSpPr/>
          <p:nvPr/>
        </p:nvSpPr>
        <p:spPr>
          <a:xfrm>
            <a:off x="2286087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80000"/>
                </a:srgbClr>
              </a:gs>
              <a:gs pos="5000">
                <a:srgbClr val="800080">
                  <a:alpha val="80000"/>
                </a:srgbClr>
              </a:gs>
              <a:gs pos="20000">
                <a:srgbClr val="1F497D">
                  <a:lumMod val="50000"/>
                  <a:alpha val="80000"/>
                </a:srgbClr>
              </a:gs>
              <a:gs pos="50000">
                <a:srgbClr val="00B050">
                  <a:alpha val="80000"/>
                </a:srgbClr>
              </a:gs>
              <a:gs pos="95000">
                <a:srgbClr val="C00000">
                  <a:alpha val="80000"/>
                </a:srgbClr>
              </a:gs>
              <a:gs pos="80000">
                <a:srgbClr val="FF6600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F5BA427-6B1D-4334-B186-AC190C5C1E23}"/>
              </a:ext>
            </a:extLst>
          </p:cNvPr>
          <p:cNvSpPr/>
          <p:nvPr/>
        </p:nvSpPr>
        <p:spPr>
          <a:xfrm>
            <a:off x="4165158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60000"/>
                </a:srgbClr>
              </a:gs>
              <a:gs pos="5000">
                <a:srgbClr val="800080">
                  <a:alpha val="60000"/>
                </a:srgbClr>
              </a:gs>
              <a:gs pos="20000">
                <a:srgbClr val="1F497D">
                  <a:lumMod val="50000"/>
                  <a:alpha val="60000"/>
                </a:srgbClr>
              </a:gs>
              <a:gs pos="50000">
                <a:srgbClr val="00B050">
                  <a:alpha val="60000"/>
                </a:srgbClr>
              </a:gs>
              <a:gs pos="95000">
                <a:srgbClr val="C00000">
                  <a:alpha val="60000"/>
                </a:srgbClr>
              </a:gs>
              <a:gs pos="80000">
                <a:srgbClr val="FF6600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6D87AB0-5AEE-4849-B734-ABABF2DD60CD}"/>
              </a:ext>
            </a:extLst>
          </p:cNvPr>
          <p:cNvSpPr/>
          <p:nvPr/>
        </p:nvSpPr>
        <p:spPr>
          <a:xfrm>
            <a:off x="6055923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40000"/>
                </a:srgbClr>
              </a:gs>
              <a:gs pos="5000">
                <a:srgbClr val="800080">
                  <a:alpha val="40000"/>
                </a:srgbClr>
              </a:gs>
              <a:gs pos="20000">
                <a:srgbClr val="1F497D">
                  <a:lumMod val="50000"/>
                  <a:alpha val="40000"/>
                </a:srgbClr>
              </a:gs>
              <a:gs pos="50000">
                <a:srgbClr val="00B050">
                  <a:alpha val="40000"/>
                </a:srgbClr>
              </a:gs>
              <a:gs pos="95000">
                <a:srgbClr val="C00000">
                  <a:alpha val="40000"/>
                </a:srgbClr>
              </a:gs>
              <a:gs pos="80000">
                <a:srgbClr val="FF6600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8FAD066-9312-45A9-8717-46080D4B2D6D}"/>
              </a:ext>
            </a:extLst>
          </p:cNvPr>
          <p:cNvSpPr/>
          <p:nvPr/>
        </p:nvSpPr>
        <p:spPr>
          <a:xfrm>
            <a:off x="7903073" y="835596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20000"/>
                </a:srgbClr>
              </a:gs>
              <a:gs pos="5000">
                <a:srgbClr val="800080">
                  <a:alpha val="20000"/>
                </a:srgbClr>
              </a:gs>
              <a:gs pos="20000">
                <a:srgbClr val="1F497D">
                  <a:lumMod val="50000"/>
                  <a:alpha val="20000"/>
                </a:srgbClr>
              </a:gs>
              <a:gs pos="50000">
                <a:srgbClr val="00B050">
                  <a:alpha val="20000"/>
                </a:srgbClr>
              </a:gs>
              <a:gs pos="95000">
                <a:srgbClr val="C00000">
                  <a:alpha val="20000"/>
                </a:srgbClr>
              </a:gs>
              <a:gs pos="80000">
                <a:srgbClr val="FF6600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5ECAC0B-B2FD-49DD-989F-FA53B94E6FF7}"/>
              </a:ext>
            </a:extLst>
          </p:cNvPr>
          <p:cNvSpPr/>
          <p:nvPr/>
        </p:nvSpPr>
        <p:spPr>
          <a:xfrm>
            <a:off x="2290441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80000"/>
                </a:srgbClr>
              </a:gs>
              <a:gs pos="5000">
                <a:srgbClr val="CC00FF">
                  <a:alpha val="80000"/>
                </a:srgbClr>
              </a:gs>
              <a:gs pos="20000">
                <a:srgbClr val="0070C0">
                  <a:alpha val="80000"/>
                </a:srgbClr>
              </a:gs>
              <a:gs pos="50000">
                <a:srgbClr val="00FF00">
                  <a:alpha val="80000"/>
                </a:srgbClr>
              </a:gs>
              <a:gs pos="95000">
                <a:srgbClr val="FF5050">
                  <a:alpha val="80000"/>
                </a:srgbClr>
              </a:gs>
              <a:gs pos="80000">
                <a:srgbClr val="FFCC66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81630D9-8781-443B-B16D-7387AE6C036C}"/>
              </a:ext>
            </a:extLst>
          </p:cNvPr>
          <p:cNvSpPr/>
          <p:nvPr/>
        </p:nvSpPr>
        <p:spPr>
          <a:xfrm>
            <a:off x="4169512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60000"/>
                </a:srgbClr>
              </a:gs>
              <a:gs pos="5000">
                <a:srgbClr val="CC00FF">
                  <a:alpha val="60000"/>
                </a:srgbClr>
              </a:gs>
              <a:gs pos="20000">
                <a:srgbClr val="0070C0">
                  <a:alpha val="60000"/>
                </a:srgbClr>
              </a:gs>
              <a:gs pos="50000">
                <a:srgbClr val="00FF00">
                  <a:alpha val="60000"/>
                </a:srgbClr>
              </a:gs>
              <a:gs pos="95000">
                <a:srgbClr val="FF5050">
                  <a:alpha val="60000"/>
                </a:srgbClr>
              </a:gs>
              <a:gs pos="80000">
                <a:srgbClr val="FFCC66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61F422E-F1B7-43D6-AB73-662734F26665}"/>
              </a:ext>
            </a:extLst>
          </p:cNvPr>
          <p:cNvSpPr/>
          <p:nvPr/>
        </p:nvSpPr>
        <p:spPr>
          <a:xfrm>
            <a:off x="6060277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40000"/>
                </a:srgbClr>
              </a:gs>
              <a:gs pos="5000">
                <a:srgbClr val="CC00FF">
                  <a:alpha val="40000"/>
                </a:srgbClr>
              </a:gs>
              <a:gs pos="20000">
                <a:srgbClr val="0070C0">
                  <a:alpha val="40000"/>
                </a:srgbClr>
              </a:gs>
              <a:gs pos="50000">
                <a:srgbClr val="00FF00">
                  <a:alpha val="40000"/>
                </a:srgbClr>
              </a:gs>
              <a:gs pos="95000">
                <a:srgbClr val="FF5050">
                  <a:alpha val="40000"/>
                </a:srgbClr>
              </a:gs>
              <a:gs pos="80000">
                <a:srgbClr val="FFCC66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6B4710D-51A3-4BE5-B306-95409F837797}"/>
              </a:ext>
            </a:extLst>
          </p:cNvPr>
          <p:cNvSpPr/>
          <p:nvPr/>
        </p:nvSpPr>
        <p:spPr>
          <a:xfrm>
            <a:off x="7907427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20000"/>
                </a:srgbClr>
              </a:gs>
              <a:gs pos="5000">
                <a:srgbClr val="CC00FF">
                  <a:alpha val="20000"/>
                </a:srgbClr>
              </a:gs>
              <a:gs pos="20000">
                <a:srgbClr val="0070C0">
                  <a:alpha val="20000"/>
                </a:srgbClr>
              </a:gs>
              <a:gs pos="50000">
                <a:srgbClr val="00FF00">
                  <a:alpha val="20000"/>
                </a:srgbClr>
              </a:gs>
              <a:gs pos="95000">
                <a:srgbClr val="FF5050">
                  <a:alpha val="20000"/>
                </a:srgbClr>
              </a:gs>
              <a:gs pos="80000">
                <a:srgbClr val="FFCC66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BB19F90-AEFA-4EB8-B15B-7F8201EAAFF0}"/>
              </a:ext>
            </a:extLst>
          </p:cNvPr>
          <p:cNvSpPr txBox="1"/>
          <p:nvPr/>
        </p:nvSpPr>
        <p:spPr>
          <a:xfrm>
            <a:off x="819569" y="546692"/>
            <a:ext cx="782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1B45B87-FE66-4D6B-A68A-8F7C59CFC6EE}"/>
              </a:ext>
            </a:extLst>
          </p:cNvPr>
          <p:cNvSpPr txBox="1"/>
          <p:nvPr/>
        </p:nvSpPr>
        <p:spPr>
          <a:xfrm>
            <a:off x="2646782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90BAD00-9B9B-418C-BC69-5D1F22E727D6}"/>
              </a:ext>
            </a:extLst>
          </p:cNvPr>
          <p:cNvSpPr txBox="1"/>
          <p:nvPr/>
        </p:nvSpPr>
        <p:spPr>
          <a:xfrm>
            <a:off x="4521631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FFD66FD-8549-4A02-B164-A3FAC853F3F5}"/>
              </a:ext>
            </a:extLst>
          </p:cNvPr>
          <p:cNvSpPr txBox="1"/>
          <p:nvPr/>
        </p:nvSpPr>
        <p:spPr>
          <a:xfrm>
            <a:off x="6396480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8E85F3F-A30C-421F-A372-5EEDEF09C588}"/>
              </a:ext>
            </a:extLst>
          </p:cNvPr>
          <p:cNvSpPr txBox="1"/>
          <p:nvPr/>
        </p:nvSpPr>
        <p:spPr>
          <a:xfrm>
            <a:off x="8263768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0209BE3-860E-468A-8B16-3AA4F518556A}"/>
              </a:ext>
            </a:extLst>
          </p:cNvPr>
          <p:cNvSpPr txBox="1"/>
          <p:nvPr/>
        </p:nvSpPr>
        <p:spPr>
          <a:xfrm>
            <a:off x="105893" y="151824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濃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6BD31CA-D532-44D1-AFF8-AF0318B761C7}"/>
              </a:ext>
            </a:extLst>
          </p:cNvPr>
          <p:cNvSpPr txBox="1"/>
          <p:nvPr/>
        </p:nvSpPr>
        <p:spPr>
          <a:xfrm>
            <a:off x="105894" y="346134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普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BD27E5E-9829-42F2-9A38-7FE08862389C}"/>
              </a:ext>
            </a:extLst>
          </p:cNvPr>
          <p:cNvSpPr txBox="1"/>
          <p:nvPr/>
        </p:nvSpPr>
        <p:spPr>
          <a:xfrm>
            <a:off x="105894" y="551208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淡</a:t>
            </a: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BD7DC35-B69D-4DD7-AD30-1B8B9BFA59F7}"/>
              </a:ext>
            </a:extLst>
          </p:cNvPr>
          <p:cNvSpPr/>
          <p:nvPr/>
        </p:nvSpPr>
        <p:spPr>
          <a:xfrm>
            <a:off x="418799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/>
              </a:gs>
              <a:gs pos="5000">
                <a:srgbClr val="7030A0"/>
              </a:gs>
              <a:gs pos="20000">
                <a:srgbClr val="002060"/>
              </a:gs>
              <a:gs pos="50000">
                <a:srgbClr val="33CC33"/>
              </a:gs>
              <a:gs pos="95000">
                <a:srgbClr val="FF0000"/>
              </a:gs>
              <a:gs pos="80000">
                <a:srgbClr val="FFC000"/>
              </a:gs>
              <a:gs pos="65000">
                <a:srgbClr val="FFFF00"/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F937E18-487C-4FA9-9AF5-06519A9DC55D}"/>
              </a:ext>
            </a:extLst>
          </p:cNvPr>
          <p:cNvSpPr/>
          <p:nvPr/>
        </p:nvSpPr>
        <p:spPr>
          <a:xfrm>
            <a:off x="423153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/>
              </a:gs>
              <a:gs pos="5000">
                <a:srgbClr val="CC00FF"/>
              </a:gs>
              <a:gs pos="20000">
                <a:srgbClr val="0070C0"/>
              </a:gs>
              <a:gs pos="50000">
                <a:srgbClr val="00FF00"/>
              </a:gs>
              <a:gs pos="95000">
                <a:srgbClr val="FF5050"/>
              </a:gs>
              <a:gs pos="80000">
                <a:srgbClr val="FFCC66"/>
              </a:gs>
              <a:gs pos="65000">
                <a:srgbClr val="FFFF00"/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AC40D97-2544-424F-AB73-85E6E59D88BB}"/>
              </a:ext>
            </a:extLst>
          </p:cNvPr>
          <p:cNvSpPr/>
          <p:nvPr/>
        </p:nvSpPr>
        <p:spPr>
          <a:xfrm>
            <a:off x="4165158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60000"/>
                </a:srgbClr>
              </a:gs>
              <a:gs pos="5000">
                <a:srgbClr val="7030A0">
                  <a:alpha val="60000"/>
                </a:srgbClr>
              </a:gs>
              <a:gs pos="20000">
                <a:srgbClr val="002060">
                  <a:alpha val="60000"/>
                </a:srgbClr>
              </a:gs>
              <a:gs pos="50000">
                <a:srgbClr val="33CC33">
                  <a:alpha val="60000"/>
                </a:srgbClr>
              </a:gs>
              <a:gs pos="95000">
                <a:srgbClr val="FF0000">
                  <a:alpha val="60000"/>
                </a:srgbClr>
              </a:gs>
              <a:gs pos="80000">
                <a:srgbClr val="FFC000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3F737CA-711C-45DC-A36A-FDD417C71ACB}"/>
              </a:ext>
            </a:extLst>
          </p:cNvPr>
          <p:cNvSpPr/>
          <p:nvPr/>
        </p:nvSpPr>
        <p:spPr>
          <a:xfrm>
            <a:off x="2286087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80000"/>
                </a:srgbClr>
              </a:gs>
              <a:gs pos="5000">
                <a:srgbClr val="7030A0">
                  <a:alpha val="80000"/>
                </a:srgbClr>
              </a:gs>
              <a:gs pos="20000">
                <a:srgbClr val="002060">
                  <a:alpha val="80000"/>
                </a:srgbClr>
              </a:gs>
              <a:gs pos="50000">
                <a:srgbClr val="33CC33">
                  <a:alpha val="80000"/>
                </a:srgbClr>
              </a:gs>
              <a:gs pos="95000">
                <a:srgbClr val="FF0000">
                  <a:alpha val="80000"/>
                </a:srgbClr>
              </a:gs>
              <a:gs pos="80000">
                <a:srgbClr val="FFC000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840D047-8009-4D1E-B63C-BC7176E244C2}"/>
              </a:ext>
            </a:extLst>
          </p:cNvPr>
          <p:cNvSpPr/>
          <p:nvPr/>
        </p:nvSpPr>
        <p:spPr>
          <a:xfrm>
            <a:off x="418799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/>
              </a:gs>
              <a:gs pos="5000">
                <a:srgbClr val="800080"/>
              </a:gs>
              <a:gs pos="20000">
                <a:srgbClr val="1F497D">
                  <a:lumMod val="50000"/>
                </a:srgbClr>
              </a:gs>
              <a:gs pos="50000">
                <a:srgbClr val="00B050"/>
              </a:gs>
              <a:gs pos="95000">
                <a:srgbClr val="C00000"/>
              </a:gs>
              <a:gs pos="80000">
                <a:srgbClr val="FF6600"/>
              </a:gs>
              <a:gs pos="65000">
                <a:srgbClr val="FFFF00"/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E7DC9B8-6A49-4937-B1C3-AC465849DADA}"/>
              </a:ext>
            </a:extLst>
          </p:cNvPr>
          <p:cNvSpPr/>
          <p:nvPr/>
        </p:nvSpPr>
        <p:spPr>
          <a:xfrm>
            <a:off x="6055923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40000"/>
                </a:srgbClr>
              </a:gs>
              <a:gs pos="5000">
                <a:srgbClr val="7030A0">
                  <a:alpha val="40000"/>
                </a:srgbClr>
              </a:gs>
              <a:gs pos="20000">
                <a:srgbClr val="002060">
                  <a:alpha val="40000"/>
                </a:srgbClr>
              </a:gs>
              <a:gs pos="50000">
                <a:srgbClr val="33CC33">
                  <a:alpha val="40000"/>
                </a:srgbClr>
              </a:gs>
              <a:gs pos="95000">
                <a:srgbClr val="FF0000">
                  <a:alpha val="40000"/>
                </a:srgbClr>
              </a:gs>
              <a:gs pos="80000">
                <a:srgbClr val="FFC000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789CC73-8B36-42F5-B32B-FBA6A009DB6B}"/>
              </a:ext>
            </a:extLst>
          </p:cNvPr>
          <p:cNvSpPr/>
          <p:nvPr/>
        </p:nvSpPr>
        <p:spPr>
          <a:xfrm>
            <a:off x="7903073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20000"/>
                </a:srgbClr>
              </a:gs>
              <a:gs pos="5000">
                <a:srgbClr val="7030A0">
                  <a:alpha val="20000"/>
                </a:srgbClr>
              </a:gs>
              <a:gs pos="20000">
                <a:srgbClr val="002060">
                  <a:alpha val="20000"/>
                </a:srgbClr>
              </a:gs>
              <a:gs pos="50000">
                <a:srgbClr val="33CC33">
                  <a:alpha val="20000"/>
                </a:srgbClr>
              </a:gs>
              <a:gs pos="95000">
                <a:srgbClr val="FF0000">
                  <a:alpha val="20000"/>
                </a:srgbClr>
              </a:gs>
              <a:gs pos="80000">
                <a:srgbClr val="FFC000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DB968C-16D3-478A-9219-25A2A3406A50}"/>
              </a:ext>
            </a:extLst>
          </p:cNvPr>
          <p:cNvSpPr/>
          <p:nvPr/>
        </p:nvSpPr>
        <p:spPr>
          <a:xfrm>
            <a:off x="2286087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80000"/>
                </a:srgbClr>
              </a:gs>
              <a:gs pos="5000">
                <a:srgbClr val="800080">
                  <a:alpha val="80000"/>
                </a:srgbClr>
              </a:gs>
              <a:gs pos="20000">
                <a:srgbClr val="1F497D">
                  <a:lumMod val="50000"/>
                  <a:alpha val="80000"/>
                </a:srgbClr>
              </a:gs>
              <a:gs pos="50000">
                <a:srgbClr val="00B050">
                  <a:alpha val="80000"/>
                </a:srgbClr>
              </a:gs>
              <a:gs pos="95000">
                <a:srgbClr val="C00000">
                  <a:alpha val="80000"/>
                </a:srgbClr>
              </a:gs>
              <a:gs pos="80000">
                <a:srgbClr val="FF6600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F5BA427-6B1D-4334-B186-AC190C5C1E23}"/>
              </a:ext>
            </a:extLst>
          </p:cNvPr>
          <p:cNvSpPr/>
          <p:nvPr/>
        </p:nvSpPr>
        <p:spPr>
          <a:xfrm>
            <a:off x="4165158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60000"/>
                </a:srgbClr>
              </a:gs>
              <a:gs pos="5000">
                <a:srgbClr val="800080">
                  <a:alpha val="60000"/>
                </a:srgbClr>
              </a:gs>
              <a:gs pos="20000">
                <a:srgbClr val="1F497D">
                  <a:lumMod val="50000"/>
                  <a:alpha val="60000"/>
                </a:srgbClr>
              </a:gs>
              <a:gs pos="50000">
                <a:srgbClr val="00B050">
                  <a:alpha val="60000"/>
                </a:srgbClr>
              </a:gs>
              <a:gs pos="95000">
                <a:srgbClr val="C00000">
                  <a:alpha val="60000"/>
                </a:srgbClr>
              </a:gs>
              <a:gs pos="80000">
                <a:srgbClr val="FF6600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6D87AB0-5AEE-4849-B734-ABABF2DD60CD}"/>
              </a:ext>
            </a:extLst>
          </p:cNvPr>
          <p:cNvSpPr/>
          <p:nvPr/>
        </p:nvSpPr>
        <p:spPr>
          <a:xfrm>
            <a:off x="6055923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40000"/>
                </a:srgbClr>
              </a:gs>
              <a:gs pos="5000">
                <a:srgbClr val="800080">
                  <a:alpha val="40000"/>
                </a:srgbClr>
              </a:gs>
              <a:gs pos="20000">
                <a:srgbClr val="1F497D">
                  <a:lumMod val="50000"/>
                  <a:alpha val="40000"/>
                </a:srgbClr>
              </a:gs>
              <a:gs pos="50000">
                <a:srgbClr val="00B050">
                  <a:alpha val="40000"/>
                </a:srgbClr>
              </a:gs>
              <a:gs pos="95000">
                <a:srgbClr val="C00000">
                  <a:alpha val="40000"/>
                </a:srgbClr>
              </a:gs>
              <a:gs pos="80000">
                <a:srgbClr val="FF6600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8FAD066-9312-45A9-8717-46080D4B2D6D}"/>
              </a:ext>
            </a:extLst>
          </p:cNvPr>
          <p:cNvSpPr/>
          <p:nvPr/>
        </p:nvSpPr>
        <p:spPr>
          <a:xfrm>
            <a:off x="7903073" y="835596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20000"/>
                </a:srgbClr>
              </a:gs>
              <a:gs pos="5000">
                <a:srgbClr val="800080">
                  <a:alpha val="20000"/>
                </a:srgbClr>
              </a:gs>
              <a:gs pos="20000">
                <a:srgbClr val="1F497D">
                  <a:lumMod val="50000"/>
                  <a:alpha val="20000"/>
                </a:srgbClr>
              </a:gs>
              <a:gs pos="50000">
                <a:srgbClr val="00B050">
                  <a:alpha val="20000"/>
                </a:srgbClr>
              </a:gs>
              <a:gs pos="95000">
                <a:srgbClr val="C00000">
                  <a:alpha val="20000"/>
                </a:srgbClr>
              </a:gs>
              <a:gs pos="80000">
                <a:srgbClr val="FF6600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5ECAC0B-B2FD-49DD-989F-FA53B94E6FF7}"/>
              </a:ext>
            </a:extLst>
          </p:cNvPr>
          <p:cNvSpPr/>
          <p:nvPr/>
        </p:nvSpPr>
        <p:spPr>
          <a:xfrm>
            <a:off x="2290441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80000"/>
                </a:srgbClr>
              </a:gs>
              <a:gs pos="5000">
                <a:srgbClr val="CC00FF">
                  <a:alpha val="80000"/>
                </a:srgbClr>
              </a:gs>
              <a:gs pos="20000">
                <a:srgbClr val="0070C0">
                  <a:alpha val="80000"/>
                </a:srgbClr>
              </a:gs>
              <a:gs pos="50000">
                <a:srgbClr val="00FF00">
                  <a:alpha val="80000"/>
                </a:srgbClr>
              </a:gs>
              <a:gs pos="95000">
                <a:srgbClr val="FF5050">
                  <a:alpha val="80000"/>
                </a:srgbClr>
              </a:gs>
              <a:gs pos="80000">
                <a:srgbClr val="FFCC66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81630D9-8781-443B-B16D-7387AE6C036C}"/>
              </a:ext>
            </a:extLst>
          </p:cNvPr>
          <p:cNvSpPr/>
          <p:nvPr/>
        </p:nvSpPr>
        <p:spPr>
          <a:xfrm>
            <a:off x="4169512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60000"/>
                </a:srgbClr>
              </a:gs>
              <a:gs pos="5000">
                <a:srgbClr val="CC00FF">
                  <a:alpha val="60000"/>
                </a:srgbClr>
              </a:gs>
              <a:gs pos="20000">
                <a:srgbClr val="0070C0">
                  <a:alpha val="60000"/>
                </a:srgbClr>
              </a:gs>
              <a:gs pos="50000">
                <a:srgbClr val="00FF00">
                  <a:alpha val="60000"/>
                </a:srgbClr>
              </a:gs>
              <a:gs pos="95000">
                <a:srgbClr val="FF5050">
                  <a:alpha val="60000"/>
                </a:srgbClr>
              </a:gs>
              <a:gs pos="80000">
                <a:srgbClr val="FFCC66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61F422E-F1B7-43D6-AB73-662734F26665}"/>
              </a:ext>
            </a:extLst>
          </p:cNvPr>
          <p:cNvSpPr/>
          <p:nvPr/>
        </p:nvSpPr>
        <p:spPr>
          <a:xfrm>
            <a:off x="6060277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40000"/>
                </a:srgbClr>
              </a:gs>
              <a:gs pos="5000">
                <a:srgbClr val="CC00FF">
                  <a:alpha val="40000"/>
                </a:srgbClr>
              </a:gs>
              <a:gs pos="20000">
                <a:srgbClr val="0070C0">
                  <a:alpha val="40000"/>
                </a:srgbClr>
              </a:gs>
              <a:gs pos="50000">
                <a:srgbClr val="00FF00">
                  <a:alpha val="40000"/>
                </a:srgbClr>
              </a:gs>
              <a:gs pos="95000">
                <a:srgbClr val="FF5050">
                  <a:alpha val="40000"/>
                </a:srgbClr>
              </a:gs>
              <a:gs pos="80000">
                <a:srgbClr val="FFCC66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6B4710D-51A3-4BE5-B306-95409F837797}"/>
              </a:ext>
            </a:extLst>
          </p:cNvPr>
          <p:cNvSpPr/>
          <p:nvPr/>
        </p:nvSpPr>
        <p:spPr>
          <a:xfrm>
            <a:off x="7907427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20000"/>
                </a:srgbClr>
              </a:gs>
              <a:gs pos="5000">
                <a:srgbClr val="CC00FF">
                  <a:alpha val="20000"/>
                </a:srgbClr>
              </a:gs>
              <a:gs pos="20000">
                <a:srgbClr val="0070C0">
                  <a:alpha val="20000"/>
                </a:srgbClr>
              </a:gs>
              <a:gs pos="50000">
                <a:srgbClr val="00FF00">
                  <a:alpha val="20000"/>
                </a:srgbClr>
              </a:gs>
              <a:gs pos="95000">
                <a:srgbClr val="FF5050">
                  <a:alpha val="20000"/>
                </a:srgbClr>
              </a:gs>
              <a:gs pos="80000">
                <a:srgbClr val="FFCC66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2973A4C-16CD-4BCB-9818-C5DEA90244AE}"/>
              </a:ext>
            </a:extLst>
          </p:cNvPr>
          <p:cNvSpPr txBox="1"/>
          <p:nvPr/>
        </p:nvSpPr>
        <p:spPr>
          <a:xfrm>
            <a:off x="819569" y="546692"/>
            <a:ext cx="782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BE9FF70-D77F-47D5-955C-23A2D49708CB}"/>
              </a:ext>
            </a:extLst>
          </p:cNvPr>
          <p:cNvSpPr txBox="1"/>
          <p:nvPr/>
        </p:nvSpPr>
        <p:spPr>
          <a:xfrm>
            <a:off x="2646782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F31211-F1EB-44C4-A71C-C41D5D1A5A06}"/>
              </a:ext>
            </a:extLst>
          </p:cNvPr>
          <p:cNvSpPr txBox="1"/>
          <p:nvPr/>
        </p:nvSpPr>
        <p:spPr>
          <a:xfrm>
            <a:off x="4521631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32E29FA-0331-4D8B-AB30-261B830380E3}"/>
              </a:ext>
            </a:extLst>
          </p:cNvPr>
          <p:cNvSpPr txBox="1"/>
          <p:nvPr/>
        </p:nvSpPr>
        <p:spPr>
          <a:xfrm>
            <a:off x="6396480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C631AA8-D06F-4734-8BFA-9686D2C12B78}"/>
              </a:ext>
            </a:extLst>
          </p:cNvPr>
          <p:cNvSpPr txBox="1"/>
          <p:nvPr/>
        </p:nvSpPr>
        <p:spPr>
          <a:xfrm>
            <a:off x="8263768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B5433A-8563-4598-85D7-AE88E05D8172}"/>
              </a:ext>
            </a:extLst>
          </p:cNvPr>
          <p:cNvSpPr txBox="1"/>
          <p:nvPr/>
        </p:nvSpPr>
        <p:spPr>
          <a:xfrm>
            <a:off x="105893" y="151824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濃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7A70EFA-7250-451A-A788-D1244CBB60A1}"/>
              </a:ext>
            </a:extLst>
          </p:cNvPr>
          <p:cNvSpPr txBox="1"/>
          <p:nvPr/>
        </p:nvSpPr>
        <p:spPr>
          <a:xfrm>
            <a:off x="105894" y="346134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普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CFB55C0-2AD1-4D68-B13F-58DDD8BE263B}"/>
              </a:ext>
            </a:extLst>
          </p:cNvPr>
          <p:cNvSpPr txBox="1"/>
          <p:nvPr/>
        </p:nvSpPr>
        <p:spPr>
          <a:xfrm>
            <a:off x="105894" y="551208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淡</a:t>
            </a:r>
          </a:p>
        </p:txBody>
      </p:sp>
    </p:spTree>
    <p:extLst>
      <p:ext uri="{BB962C8B-B14F-4D97-AF65-F5344CB8AC3E}">
        <p14:creationId xmlns:p14="http://schemas.microsoft.com/office/powerpoint/2010/main" val="2367955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BD7DC35-B69D-4DD7-AD30-1B8B9BFA59F7}"/>
              </a:ext>
            </a:extLst>
          </p:cNvPr>
          <p:cNvSpPr/>
          <p:nvPr/>
        </p:nvSpPr>
        <p:spPr>
          <a:xfrm>
            <a:off x="418799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/>
              </a:gs>
              <a:gs pos="5000">
                <a:srgbClr val="7030A0"/>
              </a:gs>
              <a:gs pos="20000">
                <a:srgbClr val="002060"/>
              </a:gs>
              <a:gs pos="50000">
                <a:srgbClr val="33CC33"/>
              </a:gs>
              <a:gs pos="95000">
                <a:srgbClr val="FF0000"/>
              </a:gs>
              <a:gs pos="80000">
                <a:srgbClr val="FFC000"/>
              </a:gs>
              <a:gs pos="65000">
                <a:srgbClr val="FFFF00"/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F937E18-487C-4FA9-9AF5-06519A9DC55D}"/>
              </a:ext>
            </a:extLst>
          </p:cNvPr>
          <p:cNvSpPr/>
          <p:nvPr/>
        </p:nvSpPr>
        <p:spPr>
          <a:xfrm>
            <a:off x="423153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/>
              </a:gs>
              <a:gs pos="5000">
                <a:srgbClr val="CC00FF"/>
              </a:gs>
              <a:gs pos="20000">
                <a:srgbClr val="0070C0"/>
              </a:gs>
              <a:gs pos="50000">
                <a:srgbClr val="00FF00"/>
              </a:gs>
              <a:gs pos="95000">
                <a:srgbClr val="FF5050"/>
              </a:gs>
              <a:gs pos="80000">
                <a:srgbClr val="FFCC66"/>
              </a:gs>
              <a:gs pos="65000">
                <a:srgbClr val="FFFF00"/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AC40D97-2544-424F-AB73-85E6E59D88BB}"/>
              </a:ext>
            </a:extLst>
          </p:cNvPr>
          <p:cNvSpPr/>
          <p:nvPr/>
        </p:nvSpPr>
        <p:spPr>
          <a:xfrm>
            <a:off x="4165158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60000"/>
                </a:srgbClr>
              </a:gs>
              <a:gs pos="5000">
                <a:srgbClr val="7030A0">
                  <a:alpha val="60000"/>
                </a:srgbClr>
              </a:gs>
              <a:gs pos="20000">
                <a:srgbClr val="002060">
                  <a:alpha val="60000"/>
                </a:srgbClr>
              </a:gs>
              <a:gs pos="50000">
                <a:srgbClr val="33CC33">
                  <a:alpha val="60000"/>
                </a:srgbClr>
              </a:gs>
              <a:gs pos="95000">
                <a:srgbClr val="FF0000">
                  <a:alpha val="60000"/>
                </a:srgbClr>
              </a:gs>
              <a:gs pos="80000">
                <a:srgbClr val="FFC000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3F737CA-711C-45DC-A36A-FDD417C71ACB}"/>
              </a:ext>
            </a:extLst>
          </p:cNvPr>
          <p:cNvSpPr/>
          <p:nvPr/>
        </p:nvSpPr>
        <p:spPr>
          <a:xfrm>
            <a:off x="2286087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80000"/>
                </a:srgbClr>
              </a:gs>
              <a:gs pos="5000">
                <a:srgbClr val="7030A0">
                  <a:alpha val="80000"/>
                </a:srgbClr>
              </a:gs>
              <a:gs pos="20000">
                <a:srgbClr val="002060">
                  <a:alpha val="80000"/>
                </a:srgbClr>
              </a:gs>
              <a:gs pos="50000">
                <a:srgbClr val="33CC33">
                  <a:alpha val="80000"/>
                </a:srgbClr>
              </a:gs>
              <a:gs pos="95000">
                <a:srgbClr val="FF0000">
                  <a:alpha val="80000"/>
                </a:srgbClr>
              </a:gs>
              <a:gs pos="80000">
                <a:srgbClr val="FFC000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840D047-8009-4D1E-B63C-BC7176E244C2}"/>
              </a:ext>
            </a:extLst>
          </p:cNvPr>
          <p:cNvSpPr/>
          <p:nvPr/>
        </p:nvSpPr>
        <p:spPr>
          <a:xfrm>
            <a:off x="418799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/>
              </a:gs>
              <a:gs pos="5000">
                <a:srgbClr val="800080"/>
              </a:gs>
              <a:gs pos="20000">
                <a:srgbClr val="1F497D">
                  <a:lumMod val="50000"/>
                </a:srgbClr>
              </a:gs>
              <a:gs pos="50000">
                <a:srgbClr val="00B050"/>
              </a:gs>
              <a:gs pos="95000">
                <a:srgbClr val="C00000"/>
              </a:gs>
              <a:gs pos="80000">
                <a:srgbClr val="FF6600"/>
              </a:gs>
              <a:gs pos="65000">
                <a:srgbClr val="FFFF00"/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E7DC9B8-6A49-4937-B1C3-AC465849DADA}"/>
              </a:ext>
            </a:extLst>
          </p:cNvPr>
          <p:cNvSpPr/>
          <p:nvPr/>
        </p:nvSpPr>
        <p:spPr>
          <a:xfrm>
            <a:off x="6055923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40000"/>
                </a:srgbClr>
              </a:gs>
              <a:gs pos="5000">
                <a:srgbClr val="7030A0">
                  <a:alpha val="40000"/>
                </a:srgbClr>
              </a:gs>
              <a:gs pos="20000">
                <a:srgbClr val="002060">
                  <a:alpha val="40000"/>
                </a:srgbClr>
              </a:gs>
              <a:gs pos="50000">
                <a:srgbClr val="33CC33">
                  <a:alpha val="40000"/>
                </a:srgbClr>
              </a:gs>
              <a:gs pos="95000">
                <a:srgbClr val="FF0000">
                  <a:alpha val="40000"/>
                </a:srgbClr>
              </a:gs>
              <a:gs pos="80000">
                <a:srgbClr val="FFC000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789CC73-8B36-42F5-B32B-FBA6A009DB6B}"/>
              </a:ext>
            </a:extLst>
          </p:cNvPr>
          <p:cNvSpPr/>
          <p:nvPr/>
        </p:nvSpPr>
        <p:spPr>
          <a:xfrm>
            <a:off x="7903073" y="27923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B0F0">
                  <a:alpha val="20000"/>
                </a:srgbClr>
              </a:gs>
              <a:gs pos="5000">
                <a:srgbClr val="7030A0">
                  <a:alpha val="20000"/>
                </a:srgbClr>
              </a:gs>
              <a:gs pos="20000">
                <a:srgbClr val="002060">
                  <a:alpha val="20000"/>
                </a:srgbClr>
              </a:gs>
              <a:gs pos="50000">
                <a:srgbClr val="33CC33">
                  <a:alpha val="20000"/>
                </a:srgbClr>
              </a:gs>
              <a:gs pos="95000">
                <a:srgbClr val="FF0000">
                  <a:alpha val="20000"/>
                </a:srgbClr>
              </a:gs>
              <a:gs pos="80000">
                <a:srgbClr val="FFC000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DB968C-16D3-478A-9219-25A2A3406A50}"/>
              </a:ext>
            </a:extLst>
          </p:cNvPr>
          <p:cNvSpPr/>
          <p:nvPr/>
        </p:nvSpPr>
        <p:spPr>
          <a:xfrm>
            <a:off x="2286087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80000"/>
                </a:srgbClr>
              </a:gs>
              <a:gs pos="5000">
                <a:srgbClr val="800080">
                  <a:alpha val="80000"/>
                </a:srgbClr>
              </a:gs>
              <a:gs pos="20000">
                <a:srgbClr val="1F497D">
                  <a:lumMod val="50000"/>
                  <a:alpha val="80000"/>
                </a:srgbClr>
              </a:gs>
              <a:gs pos="50000">
                <a:srgbClr val="00B050">
                  <a:alpha val="80000"/>
                </a:srgbClr>
              </a:gs>
              <a:gs pos="95000">
                <a:srgbClr val="C00000">
                  <a:alpha val="80000"/>
                </a:srgbClr>
              </a:gs>
              <a:gs pos="80000">
                <a:srgbClr val="FF6600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F5BA427-6B1D-4334-B186-AC190C5C1E23}"/>
              </a:ext>
            </a:extLst>
          </p:cNvPr>
          <p:cNvSpPr/>
          <p:nvPr/>
        </p:nvSpPr>
        <p:spPr>
          <a:xfrm>
            <a:off x="4165158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60000"/>
                </a:srgbClr>
              </a:gs>
              <a:gs pos="5000">
                <a:srgbClr val="800080">
                  <a:alpha val="60000"/>
                </a:srgbClr>
              </a:gs>
              <a:gs pos="20000">
                <a:srgbClr val="1F497D">
                  <a:lumMod val="50000"/>
                  <a:alpha val="60000"/>
                </a:srgbClr>
              </a:gs>
              <a:gs pos="50000">
                <a:srgbClr val="00B050">
                  <a:alpha val="60000"/>
                </a:srgbClr>
              </a:gs>
              <a:gs pos="95000">
                <a:srgbClr val="C00000">
                  <a:alpha val="60000"/>
                </a:srgbClr>
              </a:gs>
              <a:gs pos="80000">
                <a:srgbClr val="FF6600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6D87AB0-5AEE-4849-B734-ABABF2DD60CD}"/>
              </a:ext>
            </a:extLst>
          </p:cNvPr>
          <p:cNvSpPr/>
          <p:nvPr/>
        </p:nvSpPr>
        <p:spPr>
          <a:xfrm>
            <a:off x="6055923" y="849288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40000"/>
                </a:srgbClr>
              </a:gs>
              <a:gs pos="5000">
                <a:srgbClr val="800080">
                  <a:alpha val="40000"/>
                </a:srgbClr>
              </a:gs>
              <a:gs pos="20000">
                <a:srgbClr val="1F497D">
                  <a:lumMod val="50000"/>
                  <a:alpha val="40000"/>
                </a:srgbClr>
              </a:gs>
              <a:gs pos="50000">
                <a:srgbClr val="00B050">
                  <a:alpha val="40000"/>
                </a:srgbClr>
              </a:gs>
              <a:gs pos="95000">
                <a:srgbClr val="C00000">
                  <a:alpha val="40000"/>
                </a:srgbClr>
              </a:gs>
              <a:gs pos="80000">
                <a:srgbClr val="FF6600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8FAD066-9312-45A9-8717-46080D4B2D6D}"/>
              </a:ext>
            </a:extLst>
          </p:cNvPr>
          <p:cNvSpPr/>
          <p:nvPr/>
        </p:nvSpPr>
        <p:spPr>
          <a:xfrm>
            <a:off x="7903073" y="835596"/>
            <a:ext cx="1584128" cy="1584128"/>
          </a:xfrm>
          <a:prstGeom prst="rect">
            <a:avLst/>
          </a:prstGeom>
          <a:gradFill flip="none" rotWithShape="1">
            <a:gsLst>
              <a:gs pos="35000">
                <a:srgbClr val="0070C0">
                  <a:alpha val="20000"/>
                </a:srgbClr>
              </a:gs>
              <a:gs pos="5000">
                <a:srgbClr val="800080">
                  <a:alpha val="20000"/>
                </a:srgbClr>
              </a:gs>
              <a:gs pos="20000">
                <a:srgbClr val="1F497D">
                  <a:lumMod val="50000"/>
                  <a:alpha val="20000"/>
                </a:srgbClr>
              </a:gs>
              <a:gs pos="50000">
                <a:srgbClr val="00B050">
                  <a:alpha val="20000"/>
                </a:srgbClr>
              </a:gs>
              <a:gs pos="95000">
                <a:srgbClr val="C00000">
                  <a:alpha val="20000"/>
                </a:srgbClr>
              </a:gs>
              <a:gs pos="80000">
                <a:srgbClr val="FF6600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5ECAC0B-B2FD-49DD-989F-FA53B94E6FF7}"/>
              </a:ext>
            </a:extLst>
          </p:cNvPr>
          <p:cNvSpPr/>
          <p:nvPr/>
        </p:nvSpPr>
        <p:spPr>
          <a:xfrm>
            <a:off x="2290441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80000"/>
                </a:srgbClr>
              </a:gs>
              <a:gs pos="5000">
                <a:srgbClr val="CC00FF">
                  <a:alpha val="80000"/>
                </a:srgbClr>
              </a:gs>
              <a:gs pos="20000">
                <a:srgbClr val="0070C0">
                  <a:alpha val="80000"/>
                </a:srgbClr>
              </a:gs>
              <a:gs pos="50000">
                <a:srgbClr val="00FF00">
                  <a:alpha val="80000"/>
                </a:srgbClr>
              </a:gs>
              <a:gs pos="95000">
                <a:srgbClr val="FF5050">
                  <a:alpha val="80000"/>
                </a:srgbClr>
              </a:gs>
              <a:gs pos="80000">
                <a:srgbClr val="FFCC66">
                  <a:alpha val="80000"/>
                </a:srgbClr>
              </a:gs>
              <a:gs pos="65000">
                <a:srgbClr val="FFFF00">
                  <a:alpha val="8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81630D9-8781-443B-B16D-7387AE6C036C}"/>
              </a:ext>
            </a:extLst>
          </p:cNvPr>
          <p:cNvSpPr/>
          <p:nvPr/>
        </p:nvSpPr>
        <p:spPr>
          <a:xfrm>
            <a:off x="4169512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60000"/>
                </a:srgbClr>
              </a:gs>
              <a:gs pos="5000">
                <a:srgbClr val="CC00FF">
                  <a:alpha val="60000"/>
                </a:srgbClr>
              </a:gs>
              <a:gs pos="20000">
                <a:srgbClr val="0070C0">
                  <a:alpha val="60000"/>
                </a:srgbClr>
              </a:gs>
              <a:gs pos="50000">
                <a:srgbClr val="00FF00">
                  <a:alpha val="60000"/>
                </a:srgbClr>
              </a:gs>
              <a:gs pos="95000">
                <a:srgbClr val="FF5050">
                  <a:alpha val="60000"/>
                </a:srgbClr>
              </a:gs>
              <a:gs pos="80000">
                <a:srgbClr val="FFCC66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61F422E-F1B7-43D6-AB73-662734F26665}"/>
              </a:ext>
            </a:extLst>
          </p:cNvPr>
          <p:cNvSpPr/>
          <p:nvPr/>
        </p:nvSpPr>
        <p:spPr>
          <a:xfrm>
            <a:off x="6060277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40000"/>
                </a:srgbClr>
              </a:gs>
              <a:gs pos="5000">
                <a:srgbClr val="CC00FF">
                  <a:alpha val="40000"/>
                </a:srgbClr>
              </a:gs>
              <a:gs pos="20000">
                <a:srgbClr val="0070C0">
                  <a:alpha val="40000"/>
                </a:srgbClr>
              </a:gs>
              <a:gs pos="50000">
                <a:srgbClr val="00FF00">
                  <a:alpha val="40000"/>
                </a:srgbClr>
              </a:gs>
              <a:gs pos="95000">
                <a:srgbClr val="FF5050">
                  <a:alpha val="40000"/>
                </a:srgbClr>
              </a:gs>
              <a:gs pos="80000">
                <a:srgbClr val="FFCC66">
                  <a:alpha val="40000"/>
                </a:srgbClr>
              </a:gs>
              <a:gs pos="65000">
                <a:srgbClr val="FFFF00">
                  <a:alpha val="4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6B4710D-51A3-4BE5-B306-95409F837797}"/>
              </a:ext>
            </a:extLst>
          </p:cNvPr>
          <p:cNvSpPr/>
          <p:nvPr/>
        </p:nvSpPr>
        <p:spPr>
          <a:xfrm>
            <a:off x="7907427" y="4730130"/>
            <a:ext cx="1575420" cy="1575420"/>
          </a:xfrm>
          <a:prstGeom prst="rect">
            <a:avLst/>
          </a:prstGeom>
          <a:gradFill flip="none" rotWithShape="1">
            <a:gsLst>
              <a:gs pos="35000">
                <a:srgbClr val="66CCFF">
                  <a:alpha val="20000"/>
                </a:srgbClr>
              </a:gs>
              <a:gs pos="5000">
                <a:srgbClr val="CC00FF">
                  <a:alpha val="20000"/>
                </a:srgbClr>
              </a:gs>
              <a:gs pos="20000">
                <a:srgbClr val="0070C0">
                  <a:alpha val="20000"/>
                </a:srgbClr>
              </a:gs>
              <a:gs pos="50000">
                <a:srgbClr val="00FF00">
                  <a:alpha val="20000"/>
                </a:srgbClr>
              </a:gs>
              <a:gs pos="95000">
                <a:srgbClr val="FF5050">
                  <a:alpha val="20000"/>
                </a:srgbClr>
              </a:gs>
              <a:gs pos="80000">
                <a:srgbClr val="FFCC66">
                  <a:alpha val="20000"/>
                </a:srgbClr>
              </a:gs>
              <a:gs pos="65000">
                <a:srgbClr val="FFFF0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D901D3E-AB35-4865-9CE5-A644FFE58563}"/>
              </a:ext>
            </a:extLst>
          </p:cNvPr>
          <p:cNvSpPr txBox="1"/>
          <p:nvPr/>
        </p:nvSpPr>
        <p:spPr>
          <a:xfrm>
            <a:off x="819569" y="546692"/>
            <a:ext cx="782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EA15304-B826-402E-B543-3FAC4848F4E0}"/>
              </a:ext>
            </a:extLst>
          </p:cNvPr>
          <p:cNvSpPr txBox="1"/>
          <p:nvPr/>
        </p:nvSpPr>
        <p:spPr>
          <a:xfrm>
            <a:off x="2646782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84291D0-A064-4D9A-BDC5-2F01BF67A076}"/>
              </a:ext>
            </a:extLst>
          </p:cNvPr>
          <p:cNvSpPr txBox="1"/>
          <p:nvPr/>
        </p:nvSpPr>
        <p:spPr>
          <a:xfrm>
            <a:off x="4521631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A14933F-DB00-46C4-8048-AE711ED283F8}"/>
              </a:ext>
            </a:extLst>
          </p:cNvPr>
          <p:cNvSpPr txBox="1"/>
          <p:nvPr/>
        </p:nvSpPr>
        <p:spPr>
          <a:xfrm>
            <a:off x="6396480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2617803-736D-4E22-91A5-8134CBE71168}"/>
              </a:ext>
            </a:extLst>
          </p:cNvPr>
          <p:cNvSpPr txBox="1"/>
          <p:nvPr/>
        </p:nvSpPr>
        <p:spPr>
          <a:xfrm>
            <a:off x="8263768" y="546692"/>
            <a:ext cx="862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80%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6EF8BDB-2BBF-4FA6-BA70-655F27A3EDF1}"/>
              </a:ext>
            </a:extLst>
          </p:cNvPr>
          <p:cNvSpPr txBox="1"/>
          <p:nvPr/>
        </p:nvSpPr>
        <p:spPr>
          <a:xfrm>
            <a:off x="105893" y="151824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濃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1303E8C-CD04-40EA-B2F8-9CE4CEAEA924}"/>
              </a:ext>
            </a:extLst>
          </p:cNvPr>
          <p:cNvSpPr txBox="1"/>
          <p:nvPr/>
        </p:nvSpPr>
        <p:spPr>
          <a:xfrm>
            <a:off x="105894" y="346134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普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2F719E1-787E-475A-908C-DACA8D48765D}"/>
              </a:ext>
            </a:extLst>
          </p:cNvPr>
          <p:cNvSpPr txBox="1"/>
          <p:nvPr/>
        </p:nvSpPr>
        <p:spPr>
          <a:xfrm>
            <a:off x="105894" y="551208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淡</a:t>
            </a:r>
          </a:p>
        </p:txBody>
      </p:sp>
    </p:spTree>
    <p:extLst>
      <p:ext uri="{BB962C8B-B14F-4D97-AF65-F5344CB8AC3E}">
        <p14:creationId xmlns:p14="http://schemas.microsoft.com/office/powerpoint/2010/main" val="3765749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FDBAB27-ECFF-449F-8607-F41AD5129259}"/>
              </a:ext>
            </a:extLst>
          </p:cNvPr>
          <p:cNvSpPr/>
          <p:nvPr/>
        </p:nvSpPr>
        <p:spPr>
          <a:xfrm>
            <a:off x="347932" y="729936"/>
            <a:ext cx="9221638" cy="56330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星: 5 pt 3">
            <a:extLst>
              <a:ext uri="{FF2B5EF4-FFF2-40B4-BE49-F238E27FC236}">
                <a16:creationId xmlns:a16="http://schemas.microsoft.com/office/drawing/2014/main" id="{08DC9880-F4FF-41C1-AC77-FE10DD45B735}"/>
              </a:ext>
            </a:extLst>
          </p:cNvPr>
          <p:cNvSpPr/>
          <p:nvPr/>
        </p:nvSpPr>
        <p:spPr>
          <a:xfrm>
            <a:off x="780691" y="2183255"/>
            <a:ext cx="1863305" cy="1863305"/>
          </a:xfrm>
          <a:prstGeom prst="star5">
            <a:avLst>
              <a:gd name="adj" fmla="val 24542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69B37D7-5CBB-4593-82E9-7B7B21983289}"/>
              </a:ext>
            </a:extLst>
          </p:cNvPr>
          <p:cNvSpPr txBox="1"/>
          <p:nvPr/>
        </p:nvSpPr>
        <p:spPr>
          <a:xfrm>
            <a:off x="336430" y="295507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書式コピーの方法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A60F309-5004-499D-AFDF-5086EA0D072E}"/>
              </a:ext>
            </a:extLst>
          </p:cNvPr>
          <p:cNvSpPr txBox="1"/>
          <p:nvPr/>
        </p:nvSpPr>
        <p:spPr>
          <a:xfrm>
            <a:off x="474452" y="1206917"/>
            <a:ext cx="247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①書式をコピーしたい図形などを用意します。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E5AAC95-F3BB-4CF3-B7E4-2C4B90FF1B47}"/>
              </a:ext>
            </a:extLst>
          </p:cNvPr>
          <p:cNvSpPr txBox="1"/>
          <p:nvPr/>
        </p:nvSpPr>
        <p:spPr>
          <a:xfrm>
            <a:off x="3562709" y="1206917"/>
            <a:ext cx="24757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tabLst>
                <a:tab pos="180975" algn="l"/>
              </a:tabLst>
            </a:pP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②書式元の図形を選択して、ホームメニュー内のメニューの書式コピーを選択します。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56C2EAB-2B20-442D-92A4-FDC371D05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7445" y="4332617"/>
            <a:ext cx="1863305" cy="122323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3544289-B48A-4BE9-8A41-0295C538B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709" y="2389369"/>
            <a:ext cx="1489473" cy="1669813"/>
          </a:xfrm>
          <a:prstGeom prst="rect">
            <a:avLst/>
          </a:prstGeom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A839EB3F-164D-4411-A9F5-73F094E693FA}"/>
              </a:ext>
            </a:extLst>
          </p:cNvPr>
          <p:cNvSpPr/>
          <p:nvPr/>
        </p:nvSpPr>
        <p:spPr>
          <a:xfrm>
            <a:off x="4554747" y="5099892"/>
            <a:ext cx="1259457" cy="3019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155AF14-8518-4EFC-8D69-0C018AE10F84}"/>
              </a:ext>
            </a:extLst>
          </p:cNvPr>
          <p:cNvSpPr txBox="1"/>
          <p:nvPr/>
        </p:nvSpPr>
        <p:spPr>
          <a:xfrm>
            <a:off x="5043556" y="3084795"/>
            <a:ext cx="136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書式元のデータを選択して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E6E503F-0053-4512-B58E-7005167E7985}"/>
              </a:ext>
            </a:extLst>
          </p:cNvPr>
          <p:cNvSpPr txBox="1"/>
          <p:nvPr/>
        </p:nvSpPr>
        <p:spPr>
          <a:xfrm>
            <a:off x="4399439" y="5666399"/>
            <a:ext cx="1771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書式コピーをクリック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AB67A9B-536F-4FD7-8F62-DC01EB889D9F}"/>
              </a:ext>
            </a:extLst>
          </p:cNvPr>
          <p:cNvSpPr txBox="1"/>
          <p:nvPr/>
        </p:nvSpPr>
        <p:spPr>
          <a:xfrm>
            <a:off x="6840747" y="1206917"/>
            <a:ext cx="247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③すぐに書式をコピーしたい図形を選択します。</a:t>
            </a:r>
          </a:p>
        </p:txBody>
      </p:sp>
      <p:sp>
        <p:nvSpPr>
          <p:cNvPr id="15" name="星: 5 pt 14">
            <a:extLst>
              <a:ext uri="{FF2B5EF4-FFF2-40B4-BE49-F238E27FC236}">
                <a16:creationId xmlns:a16="http://schemas.microsoft.com/office/drawing/2014/main" id="{48D4EEB3-32BE-40B7-AFE2-3850723CBF52}"/>
              </a:ext>
            </a:extLst>
          </p:cNvPr>
          <p:cNvSpPr/>
          <p:nvPr/>
        </p:nvSpPr>
        <p:spPr>
          <a:xfrm>
            <a:off x="7146985" y="2183254"/>
            <a:ext cx="1863305" cy="1863305"/>
          </a:xfrm>
          <a:prstGeom prst="star5">
            <a:avLst>
              <a:gd name="adj" fmla="val 24542"/>
              <a:gd name="hf" fmla="val 105146"/>
              <a:gd name="vf" fmla="val 110557"/>
            </a:avLst>
          </a:prstGeom>
          <a:gradFill flip="none" rotWithShape="1">
            <a:gsLst>
              <a:gs pos="35000">
                <a:srgbClr val="00B0F0">
                  <a:alpha val="60000"/>
                </a:srgbClr>
              </a:gs>
              <a:gs pos="5000">
                <a:srgbClr val="7030A0">
                  <a:alpha val="60000"/>
                </a:srgbClr>
              </a:gs>
              <a:gs pos="20000">
                <a:srgbClr val="002060">
                  <a:alpha val="60000"/>
                </a:srgbClr>
              </a:gs>
              <a:gs pos="50000">
                <a:srgbClr val="33CC33">
                  <a:alpha val="60000"/>
                </a:srgbClr>
              </a:gs>
              <a:gs pos="95000">
                <a:srgbClr val="FF0000">
                  <a:alpha val="60000"/>
                </a:srgbClr>
              </a:gs>
              <a:gs pos="80000">
                <a:srgbClr val="FFC000">
                  <a:alpha val="60000"/>
                </a:srgbClr>
              </a:gs>
              <a:gs pos="65000">
                <a:srgbClr val="FFFF00">
                  <a:alpha val="60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kumimoji="1" lang="ja-JP" altLang="en-US" kern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9DCF168-619A-44D2-A0B0-13639CB5BEF6}"/>
              </a:ext>
            </a:extLst>
          </p:cNvPr>
          <p:cNvSpPr txBox="1"/>
          <p:nvPr/>
        </p:nvSpPr>
        <p:spPr>
          <a:xfrm>
            <a:off x="6993126" y="4704981"/>
            <a:ext cx="232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書式の部分だけ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コピーされて完了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8895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134</Words>
  <Application>Microsoft Office PowerPoint</Application>
  <PresentationFormat>A4 210 x 297 mm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pptxe02_虹色グラデーション</dc:title>
  <dc:subject>pptxe02_虹色グラデーション</dc:subject>
  <dc:creator>でじけろお</dc:creator>
  <cp:revision>1</cp:revision>
  <dcterms:created xsi:type="dcterms:W3CDTF">2018-05-20T00:31:01Z</dcterms:created>
  <dcterms:modified xsi:type="dcterms:W3CDTF">2020-06-10T04:10:54Z</dcterms:modified>
  <cp:version>1</cp:version>
</cp:coreProperties>
</file>